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64" r:id="rId4"/>
    <p:sldId id="265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A5B"/>
    <a:srgbClr val="14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C1F4-1627-583D-BA98-3E0BD04D8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AE559-4560-E349-1824-BAD172AE2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4920E-6115-6220-5D2B-CD21485C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8C28-FD96-B456-BBCF-8C9961A5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58AD-6CC0-32AE-8C36-568CB3A8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490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3291-D740-5CD1-0FC5-6A2EA308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2D456-64B8-3B2D-48EC-E40C06BC6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2F61-27F4-452B-A262-01509BFC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120F-25A4-72DA-7299-368CAAFD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B7B7-B1D3-5C37-CD0D-27D8976B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9607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3788C-F810-3201-EF64-E5E0302B4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7945B-2852-A675-6EC5-94D916B02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876A-0574-C69D-BA8B-1CAEF45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F4EB6-485A-2D7A-EC4B-01227FD3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CEB4-BC00-6030-C19E-03F347CC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4631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44DD-4286-6D0A-3B65-0C5F937F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25E8-B47B-3A35-B059-6AB1ECA4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59C9-BFE5-9CC2-4069-ADA7F77C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DA0D3-D8B6-6BFD-E562-51E0885E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27269-07B6-AECF-51CD-7ACDFA6E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536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15BC-DF57-6099-B1D9-39AC52DF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208AE-C927-2D56-50E9-AFE36C2D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61512-26F3-577B-F428-C35F1B52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091F-10A4-64C4-E657-43DBC91E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99BB-DB7D-CC3F-941B-F6BB0826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7491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893A-D039-5000-8290-7C6F5F9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93B4-D4A0-9B08-31C0-F1F152310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0FB9-002D-8C21-9C6D-AF0FE56DE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3E322-1E0B-000E-D126-DD624535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A9D5-375E-37D3-255C-021DC2C6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73C34-EDBE-975C-9901-75C0851A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347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354D-8958-45AE-478E-1C09CD0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5B0FE-EB6D-D5EF-9DCE-0AD01D2D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5259-9610-6F7B-B44A-DECF0C0C1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96101-3D7D-96BE-0890-BDA9EB8D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B0AB5-729E-2865-4FBF-F25F71FB7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E2221-60E9-4059-FD5A-9D0BA077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772DC-2D62-03EC-7E51-AD451C2C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204A8-CF7B-9DB1-74EE-EAA00E46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3069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617E-1DD6-1299-D8DB-09900D15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C0B2A-6ACF-94CE-3036-6B59112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0FF49-EF65-3FA0-A206-07FFC68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62617-36C0-E64F-68E3-D641C175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495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DFF0-55DA-9C45-CAAB-0BFB4F87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C5A84-B4E8-5AFD-4BFA-FCF0B253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671F3-2260-D01D-2475-AD5D07DD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7778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AB01-CADB-52F1-57C7-C71A2C61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89EA-9D50-D0DC-3CB3-DBDB4131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26DB9-974E-8FF7-41B9-10D2C8389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90A3E-ABAF-211C-8D70-33D052D0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1C187-F54B-DBA9-0B0D-E61F9F04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5AB2-3F88-9D8F-FF27-12215D61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413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F86B-2B0F-8B21-34B7-08B9FF2B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C9432-4E5A-4CF4-F426-364D3E9BE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E021F-852B-4838-7C08-A8176522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3B95D-70A7-63AB-ABE2-CB1DD05E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BCAD9-8E28-F0EB-95A1-C31D9729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32852-1055-8117-66E1-9F62AA8C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5783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0B0CE-4853-C911-6275-BFAF9784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0174C-AFCC-D4DC-2390-A83DD9E3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7137-42AC-9310-2B64-D2DF226ED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0FE60-16DB-932F-C447-EB299195B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5A04-F088-16ED-8367-056384E18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492038-CE3A-D222-FDFE-6FC25B4C5CD4}"/>
              </a:ext>
            </a:extLst>
          </p:cNvPr>
          <p:cNvGrpSpPr/>
          <p:nvPr/>
        </p:nvGrpSpPr>
        <p:grpSpPr>
          <a:xfrm>
            <a:off x="1944919" y="2888999"/>
            <a:ext cx="13362892" cy="2813844"/>
            <a:chOff x="1944919" y="2888999"/>
            <a:chExt cx="13362892" cy="2813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D0ABA8-97F4-F46E-76E6-9F11885EFAA2}"/>
                </a:ext>
              </a:extLst>
            </p:cNvPr>
            <p:cNvSpPr/>
            <p:nvPr/>
          </p:nvSpPr>
          <p:spPr>
            <a:xfrm rot="8100000">
              <a:off x="3366676" y="3660215"/>
              <a:ext cx="10800000" cy="1080000"/>
            </a:xfrm>
            <a:prstGeom prst="rect">
              <a:avLst/>
            </a:prstGeom>
            <a:solidFill>
              <a:srgbClr val="CEAA5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75AF16-7F93-41E8-2896-5482D5DBAB97}"/>
                </a:ext>
              </a:extLst>
            </p:cNvPr>
            <p:cNvSpPr/>
            <p:nvPr/>
          </p:nvSpPr>
          <p:spPr>
            <a:xfrm rot="8100000">
              <a:off x="4507811" y="4622843"/>
              <a:ext cx="10800000" cy="10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31EC4F-2D65-1D5B-0674-15AFE02BEA42}"/>
                </a:ext>
              </a:extLst>
            </p:cNvPr>
            <p:cNvSpPr/>
            <p:nvPr/>
          </p:nvSpPr>
          <p:spPr>
            <a:xfrm rot="8100000">
              <a:off x="1944919" y="2888999"/>
              <a:ext cx="10800000" cy="1080000"/>
            </a:xfrm>
            <a:prstGeom prst="rect">
              <a:avLst/>
            </a:prstGeom>
            <a:solidFill>
              <a:srgbClr val="142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57291B4-E598-F771-098B-747CDB03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66" y="664588"/>
            <a:ext cx="4761905" cy="4761905"/>
          </a:xfrm>
          <a:prstGeom prst="ellipse">
            <a:avLst/>
          </a:prstGeom>
          <a:ln w="63500" cap="rnd">
            <a:solidFill>
              <a:srgbClr val="CEAA5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17960-4159-8D55-0A10-2883389DB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IN" b="1" dirty="0">
                <a:latin typeface="Pattanakarn" pitchFamily="2" charset="0"/>
              </a:rPr>
              <a:t>Ara</a:t>
            </a:r>
            <a:r>
              <a:rPr lang="en-IN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attanakarn" pitchFamily="2" charset="0"/>
              </a:rPr>
              <a:t>dhye</a:t>
            </a:r>
            <a:r>
              <a:rPr lang="en-IN" b="1" dirty="0">
                <a:latin typeface="Pattanakarn" pitchFamily="2" charset="0"/>
              </a:rPr>
              <a:t>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94EDF-4BC8-8869-C775-E081EDECE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dirty="0"/>
              <a:t>Change matter</a:t>
            </a:r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0686446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538A-FF1C-01E7-E89D-B68587CB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Pattanakarn" pitchFamily="2" charset="0"/>
              </a:rPr>
              <a:t>About AradhyeTech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278B-2331-436E-60D4-1957C9C3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ptos" panose="020B0004020202020204" pitchFamily="34" charset="0"/>
              </a:rPr>
              <a:t>Started in 2023</a:t>
            </a:r>
          </a:p>
          <a:p>
            <a:r>
              <a:rPr lang="en-IN" dirty="0">
                <a:latin typeface="Aptos" panose="020B0004020202020204" pitchFamily="34" charset="0"/>
              </a:rPr>
              <a:t>With over 35 projects done</a:t>
            </a:r>
          </a:p>
          <a:p>
            <a:r>
              <a:rPr lang="en-IN" dirty="0">
                <a:latin typeface="Aptos" panose="020B0004020202020204" pitchFamily="34" charset="0"/>
              </a:rPr>
              <a:t>Expertise in: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Java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 err="1">
                <a:latin typeface="Aptos" panose="020B0004020202020204" pitchFamily="34" charset="0"/>
              </a:rPr>
              <a:t>Javascript</a:t>
            </a:r>
            <a:endParaRPr lang="en-IN" dirty="0">
              <a:latin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Typescript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Python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C++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>
                <a:latin typeface="Aptos" panose="020B0004020202020204" pitchFamily="34" charset="0"/>
              </a:rPr>
              <a:t>And many more…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B1687-E5EE-FFC1-6F99-C33DB46F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524" y="681037"/>
            <a:ext cx="4761905" cy="4761905"/>
          </a:xfrm>
          <a:prstGeom prst="ellipse">
            <a:avLst/>
          </a:prstGeom>
          <a:ln w="63500" cap="rnd">
            <a:solidFill>
              <a:srgbClr val="CEAA5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924756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8D5AEA-D109-1D69-0D6B-94A924DAB82D}"/>
              </a:ext>
            </a:extLst>
          </p:cNvPr>
          <p:cNvGrpSpPr/>
          <p:nvPr/>
        </p:nvGrpSpPr>
        <p:grpSpPr>
          <a:xfrm>
            <a:off x="1944919" y="2888999"/>
            <a:ext cx="13362892" cy="2813844"/>
            <a:chOff x="1944919" y="2888999"/>
            <a:chExt cx="13362892" cy="28138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036B6D-9E12-9940-A127-7A50199DD2C6}"/>
                </a:ext>
              </a:extLst>
            </p:cNvPr>
            <p:cNvSpPr/>
            <p:nvPr/>
          </p:nvSpPr>
          <p:spPr>
            <a:xfrm rot="8100000">
              <a:off x="3366676" y="3660215"/>
              <a:ext cx="10800000" cy="1080000"/>
            </a:xfrm>
            <a:prstGeom prst="rect">
              <a:avLst/>
            </a:prstGeom>
            <a:solidFill>
              <a:srgbClr val="CEAA5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1BBF74-1199-8D55-3D46-60117C8CE937}"/>
                </a:ext>
              </a:extLst>
            </p:cNvPr>
            <p:cNvSpPr/>
            <p:nvPr/>
          </p:nvSpPr>
          <p:spPr>
            <a:xfrm rot="8100000">
              <a:off x="4507811" y="4622843"/>
              <a:ext cx="10800000" cy="10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774BB-61D6-163C-2C00-7443F1541321}"/>
                </a:ext>
              </a:extLst>
            </p:cNvPr>
            <p:cNvSpPr/>
            <p:nvPr/>
          </p:nvSpPr>
          <p:spPr>
            <a:xfrm rot="8100000">
              <a:off x="1944919" y="2888999"/>
              <a:ext cx="10800000" cy="1080000"/>
            </a:xfrm>
            <a:prstGeom prst="rect">
              <a:avLst/>
            </a:prstGeom>
            <a:solidFill>
              <a:srgbClr val="142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721B1B-9FBA-F979-9B0C-F69E28A2FFC8}"/>
              </a:ext>
            </a:extLst>
          </p:cNvPr>
          <p:cNvSpPr txBox="1"/>
          <p:nvPr/>
        </p:nvSpPr>
        <p:spPr>
          <a:xfrm>
            <a:off x="560439" y="452283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Pattanakarn" pitchFamily="2" charset="0"/>
              </a:rPr>
              <a:t>Our 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DFD2-8781-BF59-7981-B9B18AE2ADF4}"/>
              </a:ext>
            </a:extLst>
          </p:cNvPr>
          <p:cNvSpPr txBox="1"/>
          <p:nvPr/>
        </p:nvSpPr>
        <p:spPr>
          <a:xfrm>
            <a:off x="766916" y="1612490"/>
            <a:ext cx="6440129" cy="413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ptos" panose="020B0004020202020204" pitchFamily="34" charset="0"/>
              </a:rPr>
              <a:t>D</a:t>
            </a:r>
            <a:r>
              <a:rPr lang="en-US" dirty="0">
                <a:latin typeface="Aptos" panose="020B0004020202020204" pitchFamily="34" charset="0"/>
              </a:rPr>
              <a:t>riving innovation to enhance everyday efficiency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ptos" panose="020B0004020202020204" pitchFamily="34" charset="0"/>
              </a:rPr>
              <a:t>Delivering accessible, scalable, technology-driven solutions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Optimizing performance with minimal operational imp</a:t>
            </a: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act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Enabling intelligent, connected digital ecosyste</a:t>
            </a: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ms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Advancing sustainable, people-centric </a:t>
            </a: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technological</a:t>
            </a:r>
            <a:r>
              <a:rPr lang="en-US" dirty="0">
                <a:latin typeface="Aptos" panose="020B0004020202020204" pitchFamily="34" charset="0"/>
              </a:rPr>
              <a:t> progress</a:t>
            </a:r>
            <a:endParaRPr lang="en-IN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097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6C1F4-8D7D-AAB4-AF4D-0E2D4525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CC7925-D7A3-7206-E001-65C061D9CC82}"/>
              </a:ext>
            </a:extLst>
          </p:cNvPr>
          <p:cNvGrpSpPr/>
          <p:nvPr/>
        </p:nvGrpSpPr>
        <p:grpSpPr>
          <a:xfrm>
            <a:off x="1944919" y="2888999"/>
            <a:ext cx="13362892" cy="2813844"/>
            <a:chOff x="1944919" y="2888999"/>
            <a:chExt cx="13362892" cy="28138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EA6452-FB1B-6F38-89A8-36B1DE9A0ABA}"/>
                </a:ext>
              </a:extLst>
            </p:cNvPr>
            <p:cNvSpPr/>
            <p:nvPr/>
          </p:nvSpPr>
          <p:spPr>
            <a:xfrm rot="8100000">
              <a:off x="3366676" y="3660215"/>
              <a:ext cx="10800000" cy="1080000"/>
            </a:xfrm>
            <a:prstGeom prst="rect">
              <a:avLst/>
            </a:prstGeom>
            <a:solidFill>
              <a:srgbClr val="CEAA5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F95836-D30A-D38C-C50F-7849AFD62310}"/>
                </a:ext>
              </a:extLst>
            </p:cNvPr>
            <p:cNvSpPr/>
            <p:nvPr/>
          </p:nvSpPr>
          <p:spPr>
            <a:xfrm rot="8100000">
              <a:off x="4507811" y="4622843"/>
              <a:ext cx="10800000" cy="10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AF6AC9-F6B2-CE62-32F5-5A130EE459A5}"/>
                </a:ext>
              </a:extLst>
            </p:cNvPr>
            <p:cNvSpPr/>
            <p:nvPr/>
          </p:nvSpPr>
          <p:spPr>
            <a:xfrm rot="8100000">
              <a:off x="1944919" y="2888999"/>
              <a:ext cx="10800000" cy="1080000"/>
            </a:xfrm>
            <a:prstGeom prst="rect">
              <a:avLst/>
            </a:prstGeom>
            <a:solidFill>
              <a:srgbClr val="142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2DDD3E-EC12-AB42-33E7-A510C58F6E6C}"/>
              </a:ext>
            </a:extLst>
          </p:cNvPr>
          <p:cNvSpPr txBox="1"/>
          <p:nvPr/>
        </p:nvSpPr>
        <p:spPr>
          <a:xfrm>
            <a:off x="560439" y="452283"/>
            <a:ext cx="324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Pattanakarn" pitchFamily="2" charset="0"/>
              </a:rPr>
              <a:t>Our 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44BB7-BDEA-3B1A-DC8D-22CAB058F4CA}"/>
              </a:ext>
            </a:extLst>
          </p:cNvPr>
          <p:cNvSpPr txBox="1"/>
          <p:nvPr/>
        </p:nvSpPr>
        <p:spPr>
          <a:xfrm>
            <a:off x="766916" y="1612490"/>
            <a:ext cx="6440129" cy="344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Delivering measurable impact through practical technology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Building high-performance, cost-efficient software systems</a:t>
            </a:r>
            <a:endParaRPr lang="en-IN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Advancing responsible, safe, and interpretable AI</a:t>
            </a:r>
            <a:endParaRPr lang="en-US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Simplifying education through integrated </a:t>
            </a: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digital platforms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Partnering ethically to accelerate sustain</a:t>
            </a:r>
            <a:r>
              <a:rPr lang="en-US" dirty="0">
                <a:solidFill>
                  <a:srgbClr val="0070C0"/>
                </a:solidFill>
                <a:latin typeface="Aptos" panose="020B0004020202020204" pitchFamily="34" charset="0"/>
              </a:rPr>
              <a:t>a</a:t>
            </a: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ble growth</a:t>
            </a:r>
          </a:p>
        </p:txBody>
      </p:sp>
    </p:spTree>
    <p:extLst>
      <p:ext uri="{BB962C8B-B14F-4D97-AF65-F5344CB8AC3E}">
        <p14:creationId xmlns:p14="http://schemas.microsoft.com/office/powerpoint/2010/main" val="197065042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4B29DB-43BB-632C-173F-DA2124530FC9}"/>
              </a:ext>
            </a:extLst>
          </p:cNvPr>
          <p:cNvGrpSpPr/>
          <p:nvPr/>
        </p:nvGrpSpPr>
        <p:grpSpPr>
          <a:xfrm>
            <a:off x="1944919" y="2888999"/>
            <a:ext cx="13362892" cy="2813844"/>
            <a:chOff x="1944919" y="2888999"/>
            <a:chExt cx="13362892" cy="2813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05B282-476A-3085-1F41-ED7D8C1953A8}"/>
                </a:ext>
              </a:extLst>
            </p:cNvPr>
            <p:cNvSpPr/>
            <p:nvPr/>
          </p:nvSpPr>
          <p:spPr>
            <a:xfrm rot="8100000">
              <a:off x="3366676" y="3660215"/>
              <a:ext cx="10800000" cy="1080000"/>
            </a:xfrm>
            <a:prstGeom prst="rect">
              <a:avLst/>
            </a:prstGeom>
            <a:solidFill>
              <a:srgbClr val="CEAA5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5DC303-EB74-A87F-7E8F-0E77193C4BFF}"/>
                </a:ext>
              </a:extLst>
            </p:cNvPr>
            <p:cNvSpPr/>
            <p:nvPr/>
          </p:nvSpPr>
          <p:spPr>
            <a:xfrm rot="8100000">
              <a:off x="4507811" y="4622843"/>
              <a:ext cx="10800000" cy="10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7CF5B1-750C-FCB5-3727-310AC7E5BE22}"/>
                </a:ext>
              </a:extLst>
            </p:cNvPr>
            <p:cNvSpPr/>
            <p:nvPr/>
          </p:nvSpPr>
          <p:spPr>
            <a:xfrm rot="8100000">
              <a:off x="1944919" y="2888999"/>
              <a:ext cx="10800000" cy="1080000"/>
            </a:xfrm>
            <a:prstGeom prst="rect">
              <a:avLst/>
            </a:prstGeom>
            <a:solidFill>
              <a:srgbClr val="142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BE5F47-C644-792A-9970-4DE9D880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Pattanakarn" pitchFamily="2" charset="0"/>
              </a:rPr>
              <a:t>Our Proud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C052-FD81-9425-3D3B-B13D301C5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>
                <a:latin typeface="Aptos" panose="020B0004020202020204" pitchFamily="34" charset="0"/>
              </a:rPr>
              <a:t>Rajasthan Police</a:t>
            </a:r>
          </a:p>
          <a:p>
            <a:pPr marL="0" indent="0">
              <a:buNone/>
            </a:pPr>
            <a:r>
              <a:rPr lang="en-IN" dirty="0">
                <a:latin typeface="Aptos" panose="020B0004020202020204" pitchFamily="34" charset="0"/>
              </a:rPr>
              <a:t>	In Feb 2024 we got chance to help Rajasthan police in development of their AI model for securing citizens.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9F9AF-D4FA-00C5-6761-EF0AF90BE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>
                <a:latin typeface="Aptos" panose="020B0004020202020204" pitchFamily="34" charset="0"/>
              </a:rPr>
              <a:t>Himachal </a:t>
            </a:r>
            <a:r>
              <a:rPr lang="en-IN" dirty="0">
                <a:solidFill>
                  <a:schemeClr val="accent1"/>
                </a:solidFill>
                <a:latin typeface="Aptos" panose="020B0004020202020204" pitchFamily="34" charset="0"/>
              </a:rPr>
              <a:t>Pradesh Police</a:t>
            </a:r>
          </a:p>
          <a:p>
            <a:pPr marL="0" indent="0">
              <a:buNone/>
            </a:pPr>
            <a:r>
              <a:rPr lang="en-IN" dirty="0">
                <a:latin typeface="Aptos" panose="020B0004020202020204" pitchFamily="34" charset="0"/>
              </a:rPr>
              <a:t>	In</a:t>
            </a:r>
            <a:r>
              <a:rPr lang="en-IN" dirty="0">
                <a:solidFill>
                  <a:schemeClr val="accent1"/>
                </a:solidFill>
                <a:latin typeface="Aptos" panose="020B0004020202020204" pitchFamily="34" charset="0"/>
              </a:rPr>
              <a:t> April 2024</a:t>
            </a:r>
            <a:r>
              <a:rPr lang="en-IN" dirty="0">
                <a:latin typeface="Aptos" panose="020B0004020202020204" pitchFamily="34" charset="0"/>
              </a:rPr>
              <a:t> we got chan</a:t>
            </a:r>
            <a:r>
              <a:rPr lang="en-IN" dirty="0">
                <a:solidFill>
                  <a:srgbClr val="0070C0"/>
                </a:solidFill>
                <a:latin typeface="Aptos" panose="020B0004020202020204" pitchFamily="34" charset="0"/>
              </a:rPr>
              <a:t>ce to id</a:t>
            </a:r>
            <a:r>
              <a:rPr lang="en-IN" dirty="0">
                <a:solidFill>
                  <a:schemeClr val="accent1"/>
                </a:solidFill>
                <a:latin typeface="Aptos" panose="020B0004020202020204" pitchFamily="34" charset="0"/>
              </a:rPr>
              <a:t>ent</a:t>
            </a:r>
            <a:r>
              <a:rPr lang="en-IN" dirty="0">
                <a:latin typeface="Aptos" panose="020B0004020202020204" pitchFamily="34" charset="0"/>
              </a:rPr>
              <a:t>ify and resolve cri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tical flaws</a:t>
            </a:r>
            <a:r>
              <a:rPr lang="en-IN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en-IN" dirty="0">
                <a:latin typeface="Aptos" panose="020B0004020202020204" pitchFamily="34" charset="0"/>
              </a:rPr>
              <a:t>in Himachal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Pradesh p</a:t>
            </a:r>
            <a:r>
              <a:rPr lang="en-IN" dirty="0">
                <a:latin typeface="Aptos" panose="020B0004020202020204" pitchFamily="34" charset="0"/>
              </a:rPr>
              <a:t>olice’s Citizen port</a:t>
            </a:r>
            <a:r>
              <a:rPr lang="en-IN" dirty="0">
                <a:solidFill>
                  <a:schemeClr val="bg1"/>
                </a:solidFill>
                <a:latin typeface="Aptos" panose="020B0004020202020204" pitchFamily="34" charset="0"/>
              </a:rPr>
              <a:t>al.</a:t>
            </a:r>
          </a:p>
        </p:txBody>
      </p:sp>
    </p:spTree>
    <p:extLst>
      <p:ext uri="{BB962C8B-B14F-4D97-AF65-F5344CB8AC3E}">
        <p14:creationId xmlns:p14="http://schemas.microsoft.com/office/powerpoint/2010/main" val="29216143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3A1976-805E-E8CE-CF7B-FEB03481648C}"/>
              </a:ext>
            </a:extLst>
          </p:cNvPr>
          <p:cNvGrpSpPr/>
          <p:nvPr/>
        </p:nvGrpSpPr>
        <p:grpSpPr>
          <a:xfrm>
            <a:off x="1944919" y="2888999"/>
            <a:ext cx="13362892" cy="2813844"/>
            <a:chOff x="1944919" y="2888999"/>
            <a:chExt cx="13362892" cy="2813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6D3B1-0064-78D7-29BB-0C1F5B382775}"/>
                </a:ext>
              </a:extLst>
            </p:cNvPr>
            <p:cNvSpPr/>
            <p:nvPr/>
          </p:nvSpPr>
          <p:spPr>
            <a:xfrm rot="8100000">
              <a:off x="3366676" y="3660215"/>
              <a:ext cx="10800000" cy="1080000"/>
            </a:xfrm>
            <a:prstGeom prst="rect">
              <a:avLst/>
            </a:prstGeom>
            <a:solidFill>
              <a:srgbClr val="CEAA5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5B9125-FEBF-5725-0E61-93DF449537BB}"/>
                </a:ext>
              </a:extLst>
            </p:cNvPr>
            <p:cNvSpPr/>
            <p:nvPr/>
          </p:nvSpPr>
          <p:spPr>
            <a:xfrm rot="8100000">
              <a:off x="4507811" y="4622843"/>
              <a:ext cx="10800000" cy="10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F5B2A-505A-CC91-228A-C8497992D26E}"/>
                </a:ext>
              </a:extLst>
            </p:cNvPr>
            <p:cNvSpPr/>
            <p:nvPr/>
          </p:nvSpPr>
          <p:spPr>
            <a:xfrm rot="8100000">
              <a:off x="1944919" y="2888999"/>
              <a:ext cx="10800000" cy="1080000"/>
            </a:xfrm>
            <a:prstGeom prst="rect">
              <a:avLst/>
            </a:prstGeom>
            <a:solidFill>
              <a:srgbClr val="142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8083E3-E12C-28F2-3D1C-1FDF8D81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Pattanakarn" pitchFamily="2" charset="0"/>
              </a:rPr>
              <a:t>What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BE023-714C-9DE7-A423-CD075E356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>
                <a:latin typeface="Aptos" panose="020B0004020202020204" pitchFamily="34" charset="0"/>
              </a:rPr>
              <a:t>Agya Valley(Services):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>
                <a:latin typeface="Aptos" panose="020B0004020202020204" pitchFamily="34" charset="0"/>
              </a:rPr>
              <a:t>Tech Sparsh Mobile applications.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>
                <a:latin typeface="Aptos" panose="020B0004020202020204" pitchFamily="34" charset="0"/>
              </a:rPr>
              <a:t>Digi Falak Web applications.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>
                <a:latin typeface="Aptos" panose="020B0004020202020204" pitchFamily="34" charset="0"/>
              </a:rPr>
              <a:t>Agya Soft Customized software.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>
                <a:latin typeface="Aptos" panose="020B0004020202020204" pitchFamily="34" charset="0"/>
              </a:rPr>
              <a:t>RAG agents.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C051-4EF2-6712-7ADA-F3725200C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>
                <a:latin typeface="Aptos" panose="020B0004020202020204" pitchFamily="34" charset="0"/>
              </a:rPr>
              <a:t>Products: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 err="1">
                <a:latin typeface="Aptos" panose="020B0004020202020204" pitchFamily="34" charset="0"/>
              </a:rPr>
              <a:t>Vis</a:t>
            </a:r>
            <a:r>
              <a:rPr lang="en-IN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h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walaksha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 A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>
                <a:latin typeface="Aptos" panose="020B0004020202020204" pitchFamily="34" charset="0"/>
              </a:rPr>
              <a:t>V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ishwamitra</a:t>
            </a:r>
            <a:r>
              <a:rPr lang="en-IN" dirty="0">
                <a:latin typeface="Aptos" panose="020B0004020202020204" pitchFamily="34" charset="0"/>
              </a:rPr>
              <a:t> AI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Xplore Tra</a:t>
            </a:r>
            <a:r>
              <a:rPr lang="en-IN" dirty="0">
                <a:latin typeface="Aptos" panose="020B0004020202020204" pitchFamily="34" charset="0"/>
              </a:rPr>
              <a:t>vels.</a:t>
            </a:r>
          </a:p>
        </p:txBody>
      </p:sp>
    </p:spTree>
    <p:extLst>
      <p:ext uri="{BB962C8B-B14F-4D97-AF65-F5344CB8AC3E}">
        <p14:creationId xmlns:p14="http://schemas.microsoft.com/office/powerpoint/2010/main" val="4171603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B26A-BCE1-C955-AE0D-9F75223D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457200"/>
            <a:ext cx="4191922" cy="1600200"/>
          </a:xfrm>
        </p:spPr>
        <p:txBody>
          <a:bodyPr>
            <a:noAutofit/>
          </a:bodyPr>
          <a:lstStyle/>
          <a:p>
            <a:r>
              <a:rPr lang="en-IN" sz="4000" dirty="0">
                <a:latin typeface="Pattanakarn" pitchFamily="2" charset="0"/>
              </a:rPr>
              <a:t>Why Choose AradhyeTech?</a:t>
            </a:r>
          </a:p>
        </p:txBody>
      </p:sp>
      <p:pic>
        <p:nvPicPr>
          <p:cNvPr id="8" name="Picture Placeholder 7" descr="Hands reaching out">
            <a:extLst>
              <a:ext uri="{FF2B5EF4-FFF2-40B4-BE49-F238E27FC236}">
                <a16:creationId xmlns:a16="http://schemas.microsoft.com/office/drawing/2014/main" id="{FAC18C46-B9E9-3007-F3AC-CD659D2EE1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4" r="2294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641FF-2B5F-8222-523F-F089F7F28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Clear transparent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Regular updates about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Highly optimised code leading to better cost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Wide range of expertise leading to flexibility.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ptos" panose="020B0004020202020204" pitchFamily="34" charset="0"/>
              </a:rPr>
              <a:t>Highly qualified team of experts.</a:t>
            </a:r>
          </a:p>
          <a:p>
            <a:endParaRPr lang="en-IN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1156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45C1-630B-8001-8120-4C8FF1B4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Pattanakarn" pitchFamily="2" charset="0"/>
              </a:rPr>
              <a:t>Hope we are would work in future!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F07A5-3404-6F55-8EEE-7F428244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7" y="1519995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266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224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Pattanakarn</vt:lpstr>
      <vt:lpstr>Wingdings</vt:lpstr>
      <vt:lpstr>Office Theme</vt:lpstr>
      <vt:lpstr>AradhyeTech</vt:lpstr>
      <vt:lpstr>About AradhyeTech</vt:lpstr>
      <vt:lpstr>PowerPoint Presentation</vt:lpstr>
      <vt:lpstr>PowerPoint Presentation</vt:lpstr>
      <vt:lpstr>Our Proud experience</vt:lpstr>
      <vt:lpstr>What we do?</vt:lpstr>
      <vt:lpstr>Why Choose AradhyeTech?</vt:lpstr>
      <vt:lpstr>Hope we are would work in future!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Sarth Aradhye</dc:creator>
  <cp:lastModifiedBy>Sarth Aradhye</cp:lastModifiedBy>
  <cp:revision>10</cp:revision>
  <dcterms:created xsi:type="dcterms:W3CDTF">2025-11-04T06:37:41Z</dcterms:created>
  <dcterms:modified xsi:type="dcterms:W3CDTF">2025-12-21T11:44:41Z</dcterms:modified>
</cp:coreProperties>
</file>